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9" r:id="rId2"/>
    <p:sldId id="260" r:id="rId3"/>
    <p:sldId id="272" r:id="rId4"/>
    <p:sldId id="275" r:id="rId5"/>
    <p:sldId id="27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C0000"/>
    <a:srgbClr val="99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(क्षितिज- काव्य खंड)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पाठ-7 सखियाँ एवं सबद (कबीर)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कवि-परिचय 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>
                <a:solidFill>
                  <a:srgbClr val="FF0000"/>
                </a:solidFill>
              </a:rPr>
              <a:t>कबीर</a:t>
            </a:r>
            <a:r>
              <a:rPr lang="hi-IN" sz="2000" dirty="0" smtClean="0"/>
              <a:t> का जन्म 15वीं सदी</a:t>
            </a:r>
            <a:r>
              <a:rPr lang="en-US" sz="2000" dirty="0" smtClean="0"/>
              <a:t> </a:t>
            </a:r>
            <a:r>
              <a:rPr lang="hi-IN" sz="2000" dirty="0" smtClean="0"/>
              <a:t>में हुआ था I ये भारतीय रहस्यवादी कवि और संत थे I भक्तिकाल के निर्गुण शाखा के ज्ञानाश्रयी काव्यधारा के प्रवर्तक थे I भक्ति आन्दोलन को प्रभावित किया I समाज में फैली कुरीतियों, कर्मकांड, अन्धविश्वास की निंदा की I सामाजिक बुराइयों का विरोध किया I आचार्य रामानंद इनके गुरु थे I जुलाहे का काम करते थे</a:t>
            </a:r>
          </a:p>
          <a:p>
            <a:pPr algn="just">
              <a:buNone/>
            </a:pPr>
            <a:r>
              <a:rPr lang="hi-IN" sz="2000" dirty="0" smtClean="0"/>
              <a:t>   I इनकी भाषा सधुक्कड़ी या पंचमेल खिचड़ी हैं I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>
                <a:solidFill>
                  <a:srgbClr val="FF0000"/>
                </a:solidFill>
              </a:rPr>
              <a:t>रचनाएँ</a:t>
            </a:r>
            <a:r>
              <a:rPr lang="hi-IN" sz="2000" u="sng" dirty="0" smtClean="0"/>
              <a:t> </a:t>
            </a:r>
            <a:r>
              <a:rPr lang="hi-IN" sz="2000" dirty="0" smtClean="0"/>
              <a:t>:-एक मात्र रचना ‘बीजक’ I इसके तीन भाग=साखी, सबद (पद), रमैनी I साखी-अर्थ साक्षी या गवाही I धर्मोपदेश के अर्थ में प्रयुक्त हुआ है I सबद- गेय पद है I कबीर के प्रेम और अन्तरंग साधना की अभिव्यक्ति हुई है I रमैनी- चौपाई छंद में लिखी गई है I कबीर के रहस्यवादी एवं दार्शनिक विचारों की अभिव्यक्ति हुई है I ‘गुरु ग्रन्थ साहब’ में भी कुछ रचनाएँ संकलित हैं I </a:t>
            </a:r>
          </a:p>
          <a:p>
            <a:pPr algn="just">
              <a:buNone/>
            </a:pPr>
            <a:r>
              <a:rPr lang="hi-IN" sz="2000" dirty="0" smtClean="0"/>
              <a:t>  </a:t>
            </a:r>
            <a:r>
              <a:rPr lang="hi-IN" sz="2000" u="sng" dirty="0" smtClean="0">
                <a:solidFill>
                  <a:srgbClr val="FF0000"/>
                </a:solidFill>
              </a:rPr>
              <a:t>पाठ-परिचय</a:t>
            </a:r>
            <a:r>
              <a:rPr lang="hi-IN" sz="2000" u="sng" dirty="0" smtClean="0"/>
              <a:t> </a:t>
            </a:r>
            <a:r>
              <a:rPr lang="hi-IN" sz="2000" dirty="0" smtClean="0"/>
              <a:t>:-कबीर द्वारा रचित इन् साखियों में अनुभव एवं ज्ञान के महत्व पर बल दिया गया है I साखी का अर्थ प्रत्यक्ष ज्ञान, जो गुरु शिष्य को प्रदान करता है I जगह-जगह भ्रमण कर प्रत्यक्ष ज्ञान प्राप्त कर कबीर का अनुभव क्षेत्र विस्तृत हो गया I अवधी, राजस्थानी, भोजपुरी और पंजाबी भाषाओं के प्रभाव स्पष्ट दिखाई देते हैं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पाठ-7 सखियाँ एवं सबद (कबीर)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77724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आत्मा और परमात्मा के संबंध का रहस्य समझाया गया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कबीर ने वाह्याडम्बरों एवं तीर्थस्थलों का विरोध किया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भक्तों की सत्संगति की महिमा बताई गई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कबीर ने ईश्वर प्राप्ति में ज्ञान को प्रमुख आधार मना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कवि ने ढ़ोंग एवं वाह्याडम्बरों का विरोध किया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ईश्वर के प्रति एकनिष्ठ भक्तिभावना पर बल देते हैं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हमें साम्प्रदायिक भेद-भाव और कट्टरता से दूर रहना चाहिए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पारस्परिक प्रेम एवं सौहार्द से जीवन व्यतीत करने को कहा गया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अच्छे और नेक कार्य करने पर बल दिया गया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दुष्कर्मों के हानिकारक प्रभाव का वर्णन किया गया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ईश्वर की सर्वव्यापकता का चित्रण हुआ है I</a:t>
            </a:r>
          </a:p>
          <a:p>
            <a:pPr marL="514350" indent="-514350">
              <a:buAutoNum type="romanLcParenR"/>
            </a:pPr>
            <a:r>
              <a:rPr lang="hi-IN" sz="2000" dirty="0" smtClean="0"/>
              <a:t>सच्चें मन से ही ईश्वर को खोजा जा सकता है I</a:t>
            </a:r>
          </a:p>
          <a:p>
            <a:pPr algn="ctr">
              <a:buNone/>
            </a:pPr>
            <a:endParaRPr lang="hi-IN" sz="28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838200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hi-IN" sz="4000" dirty="0" smtClean="0">
                <a:solidFill>
                  <a:srgbClr val="FF0000"/>
                </a:solidFill>
              </a:rPr>
              <a:t>पाठ-7 सखियाँ एवं सबद (कबीर)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7391400" cy="4998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i-IN" dirty="0" smtClean="0">
                <a:solidFill>
                  <a:srgbClr val="000099"/>
                </a:solidFill>
              </a:rPr>
              <a:t>इस विडियो को देखें :-</a:t>
            </a:r>
          </a:p>
          <a:p>
            <a:pPr>
              <a:buNone/>
            </a:pPr>
            <a:endParaRPr lang="hi-IN" dirty="0" smtClean="0">
              <a:solidFill>
                <a:srgbClr val="000099"/>
              </a:solidFill>
            </a:endParaRPr>
          </a:p>
          <a:p>
            <a:r>
              <a:rPr lang="en-US" sz="2000" smtClean="0">
                <a:solidFill>
                  <a:srgbClr val="000099"/>
                </a:solidFill>
              </a:rPr>
              <a:t>https</a:t>
            </a:r>
            <a:r>
              <a:rPr lang="en-US" sz="2000" dirty="0" smtClean="0">
                <a:solidFill>
                  <a:srgbClr val="000099"/>
                </a:solidFill>
              </a:rPr>
              <a:t>://www.youtube.com/watch?v=A9aL-SlrGeA</a:t>
            </a:r>
            <a:endParaRPr lang="en-US" sz="2400" dirty="0" smtClean="0">
              <a:solidFill>
                <a:srgbClr val="00B0F0"/>
              </a:solidFill>
            </a:endParaRPr>
          </a:p>
          <a:p>
            <a:r>
              <a:rPr lang="en-US" sz="2000" dirty="0" smtClean="0">
                <a:solidFill>
                  <a:srgbClr val="000066"/>
                </a:solidFill>
              </a:rPr>
              <a:t>https://www.youtube.com/watch?v=GDisWHol7ZU</a:t>
            </a:r>
            <a:r>
              <a:rPr lang="hi-IN" sz="2000" dirty="0" smtClean="0">
                <a:solidFill>
                  <a:srgbClr val="000066"/>
                </a:solidFill>
              </a:rPr>
              <a:t> </a:t>
            </a:r>
          </a:p>
          <a:p>
            <a:r>
              <a:rPr lang="en-US" sz="2000" dirty="0" smtClean="0">
                <a:solidFill>
                  <a:srgbClr val="000066"/>
                </a:solidFill>
              </a:rPr>
              <a:t>https://www.youtube.com/watch?v=ODQNnP60XXU&amp;t=104s</a:t>
            </a:r>
            <a:endParaRPr lang="hi-IN" sz="2000" dirty="0" smtClean="0">
              <a:solidFill>
                <a:srgbClr val="000066"/>
              </a:solidFill>
            </a:endParaRPr>
          </a:p>
          <a:p>
            <a:endParaRPr lang="hi-IN" sz="2000" dirty="0" smtClean="0">
              <a:solidFill>
                <a:srgbClr val="000066"/>
              </a:solidFill>
            </a:endParaRPr>
          </a:p>
          <a:p>
            <a:endParaRPr lang="hi-IN" sz="2000" dirty="0" smtClean="0">
              <a:solidFill>
                <a:srgbClr val="000066"/>
              </a:solidFill>
            </a:endParaRPr>
          </a:p>
          <a:p>
            <a:endParaRPr lang="hi-IN" sz="2000" dirty="0" smtClean="0">
              <a:solidFill>
                <a:srgbClr val="000066"/>
              </a:solidFill>
            </a:endParaRPr>
          </a:p>
          <a:p>
            <a:endParaRPr lang="hi-IN" sz="2000" dirty="0" smtClean="0">
              <a:solidFill>
                <a:srgbClr val="000066"/>
              </a:solidFill>
            </a:endParaRPr>
          </a:p>
          <a:p>
            <a:r>
              <a:rPr lang="hi-IN" sz="2800" dirty="0" smtClean="0">
                <a:solidFill>
                  <a:srgbClr val="000066"/>
                </a:solidFill>
              </a:rPr>
              <a:t>सौजन्य से :-                 हिंदी विभाग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239000" cy="838200"/>
          </a:xfrm>
        </p:spPr>
        <p:txBody>
          <a:bodyPr/>
          <a:lstStyle/>
          <a:p>
            <a:r>
              <a:rPr lang="hi-IN" sz="4000" dirty="0" smtClean="0">
                <a:solidFill>
                  <a:srgbClr val="FF0000"/>
                </a:solidFill>
              </a:rPr>
              <a:t>पाठ-1 दो बैलों की कथा (प्रेमचंद)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/>
              <a:t>गृहकार्य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hi-IN" sz="3200" dirty="0" smtClean="0"/>
              <a:t>सौजैन्य से :- (हिंदी विभाग) </a:t>
            </a:r>
          </a:p>
          <a:p>
            <a:pPr algn="r">
              <a:buNone/>
            </a:pPr>
            <a:r>
              <a:rPr lang="hi-IN" sz="3200" u="sng" dirty="0" smtClean="0"/>
              <a:t>धन्यवाद !</a:t>
            </a:r>
            <a:r>
              <a:rPr lang="hi-IN" sz="8800" u="sng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764</TotalTime>
  <Words>420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Slide 1</vt:lpstr>
      <vt:lpstr>पाठ-7 सखियाँ एवं सबद (कबीर) </vt:lpstr>
      <vt:lpstr>पाठ-7 सखियाँ एवं सबद (कबीर) </vt:lpstr>
      <vt:lpstr>  पाठ-7 सखियाँ एवं सबद (कबीर) </vt:lpstr>
      <vt:lpstr>पाठ-1 दो बैलों की कथा (प्रेमचंद)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106</cp:revision>
  <dcterms:created xsi:type="dcterms:W3CDTF">2006-08-16T00:00:00Z</dcterms:created>
  <dcterms:modified xsi:type="dcterms:W3CDTF">2020-04-12T11:19:15Z</dcterms:modified>
</cp:coreProperties>
</file>